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59" r:id="rId6"/>
    <p:sldId id="263" r:id="rId7"/>
    <p:sldId id="262" r:id="rId8"/>
    <p:sldId id="265" r:id="rId9"/>
    <p:sldId id="266" r:id="rId10"/>
    <p:sldId id="268" r:id="rId11"/>
    <p:sldId id="270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71" y="1575136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82" y="1498213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77" y="1413137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74" y="1568789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93" y="1382807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8254-75B5-EA83-8F52-2161EDDC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ED506F0-F457-95B0-0003-C80881DA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2B4880-9DBA-D77E-B776-C31D4093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219" y="1052694"/>
            <a:ext cx="9919160" cy="53373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7585A6-F730-469F-89E9-093AB9A5B494}"/>
              </a:ext>
            </a:extLst>
          </p:cNvPr>
          <p:cNvSpPr txBox="1"/>
          <p:nvPr/>
        </p:nvSpPr>
        <p:spPr>
          <a:xfrm>
            <a:off x="1860687" y="652584"/>
            <a:ext cx="847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智能对话、文本生成、语义理解、计算推理、代码生成补全等应用场景</a:t>
            </a:r>
          </a:p>
        </p:txBody>
      </p:sp>
    </p:spTree>
    <p:extLst>
      <p:ext uri="{BB962C8B-B14F-4D97-AF65-F5344CB8AC3E}">
        <p14:creationId xmlns:p14="http://schemas.microsoft.com/office/powerpoint/2010/main" val="362777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D98C026-FF08-4ECA-7BAE-307EF89B2BB6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C08043-2F57-36E6-4DAA-D7E9D93F62FD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3941470" y="664029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85FCDD-5319-008F-120C-1E76F6131D32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仅限互联网公开数据集</a:t>
            </a:r>
          </a:p>
        </p:txBody>
      </p:sp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708</TotalTime>
  <Words>390</Words>
  <Application>Microsoft Macintosh PowerPoint</Application>
  <PresentationFormat>宽屏</PresentationFormat>
  <Paragraphs>66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118</cp:revision>
  <dcterms:created xsi:type="dcterms:W3CDTF">2025-02-23T01:47:23Z</dcterms:created>
  <dcterms:modified xsi:type="dcterms:W3CDTF">2025-02-23T14:09:51Z</dcterms:modified>
</cp:coreProperties>
</file>